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8"/>
  </p:notesMasterIdLst>
  <p:handoutMasterIdLst>
    <p:handoutMasterId r:id="rId19"/>
  </p:handoutMasterIdLst>
  <p:sldIdLst>
    <p:sldId id="4434" r:id="rId2"/>
    <p:sldId id="4453" r:id="rId3"/>
    <p:sldId id="4454" r:id="rId4"/>
    <p:sldId id="4445" r:id="rId5"/>
    <p:sldId id="4450" r:id="rId6"/>
    <p:sldId id="4455" r:id="rId7"/>
    <p:sldId id="4448" r:id="rId8"/>
    <p:sldId id="4418" r:id="rId9"/>
    <p:sldId id="4449" r:id="rId10"/>
    <p:sldId id="4456" r:id="rId11"/>
    <p:sldId id="4446" r:id="rId12"/>
    <p:sldId id="4447" r:id="rId13"/>
    <p:sldId id="4457" r:id="rId14"/>
    <p:sldId id="4451" r:id="rId15"/>
    <p:sldId id="4413" r:id="rId16"/>
    <p:sldId id="4452" r:id="rId17"/>
  </p:sldIdLst>
  <p:sldSz cx="12858750" cy="723265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E5B"/>
    <a:srgbClr val="CA8F45"/>
    <a:srgbClr val="4BC1DD"/>
    <a:srgbClr val="58A9CC"/>
    <a:srgbClr val="0C2744"/>
    <a:srgbClr val="29ABE2"/>
    <a:srgbClr val="FFC000"/>
    <a:srgbClr val="5CBA46"/>
    <a:srgbClr val="00939F"/>
    <a:srgbClr val="DC5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5274" autoAdjust="0"/>
  </p:normalViewPr>
  <p:slideViewPr>
    <p:cSldViewPr>
      <p:cViewPr>
        <p:scale>
          <a:sx n="50" d="100"/>
          <a:sy n="50" d="100"/>
        </p:scale>
        <p:origin x="-1086" y="-534"/>
      </p:cViewPr>
      <p:guideLst>
        <p:guide orient="horz" pos="328"/>
        <p:guide orient="horz" pos="4183"/>
        <p:guide pos="4050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88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0CAA29-6E58-4C8E-8D90-AA9483F03DD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03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4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7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0CAA29-6E58-4C8E-8D90-AA9483F03DD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979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3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188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7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4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0CAA29-6E58-4C8E-8D90-AA9483F03DD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49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3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0CAA29-6E58-4C8E-8D90-AA9483F03DD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60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55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5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46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5741" y="2129614"/>
            <a:ext cx="4142259" cy="21547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856649" y="2129614"/>
            <a:ext cx="4142259" cy="21547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349" y="4349635"/>
            <a:ext cx="4142259" cy="21547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856451" y="4349636"/>
            <a:ext cx="4142259" cy="21547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67554" y="2129613"/>
            <a:ext cx="2789411" cy="43747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616325"/>
            <a:ext cx="6429375" cy="3616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532809" y="0"/>
            <a:ext cx="4832077" cy="3616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364886" y="0"/>
            <a:ext cx="4493865" cy="3616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9325944" y="3616325"/>
            <a:ext cx="3532808" cy="3616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69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858750" cy="72326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8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8736" y="1240062"/>
            <a:ext cx="3727140" cy="39604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55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57167" y="1240062"/>
            <a:ext cx="3727140" cy="39604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55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445600" y="1240062"/>
            <a:ext cx="3727140" cy="39604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55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84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39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09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5575" y="110499"/>
            <a:ext cx="7068964" cy="700997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请替换文字内容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261456" y="110498"/>
            <a:ext cx="2700339" cy="34727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请替换文字内容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0029074" y="3649404"/>
            <a:ext cx="2700339" cy="34727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请替换文字内容</a:t>
            </a:r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06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33918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3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2858044" cy="7232650"/>
          </a:xfrm>
          <a:prstGeom prst="rect">
            <a:avLst/>
          </a:prstGeom>
        </p:spPr>
      </p:pic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6645399" y="5701326"/>
            <a:ext cx="574920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：</a:t>
            </a:r>
            <a:r>
              <a:rPr lang="zh-CN" alt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张恒</a:t>
            </a:r>
            <a:endParaRPr lang="zh-CN" altLang="en-US" sz="4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6340861" y="3679423"/>
            <a:ext cx="52942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Mercedes-Benz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285659" y="2848426"/>
            <a:ext cx="57492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奔驰</a:t>
            </a:r>
            <a:endParaRPr lang="en-US" altLang="zh-C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6743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  <p:bldP spid="5" grpId="0"/>
      <p:bldP spid="5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-42027" y="3866016"/>
            <a:ext cx="5634504" cy="1069687"/>
          </a:xfrm>
          <a:custGeom>
            <a:avLst/>
            <a:gdLst>
              <a:gd name="connsiteX0" fmla="*/ 0 w 5635122"/>
              <a:gd name="connsiteY0" fmla="*/ 0 h 1069805"/>
              <a:gd name="connsiteX1" fmla="*/ 4551834 w 5635122"/>
              <a:gd name="connsiteY1" fmla="*/ 0 h 1069805"/>
              <a:gd name="connsiteX2" fmla="*/ 5635122 w 5635122"/>
              <a:gd name="connsiteY2" fmla="*/ 1069805 h 1069805"/>
              <a:gd name="connsiteX3" fmla="*/ 0 w 5635122"/>
              <a:gd name="connsiteY3" fmla="*/ 1069805 h 10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5122" h="1069805">
                <a:moveTo>
                  <a:pt x="0" y="0"/>
                </a:moveTo>
                <a:lnTo>
                  <a:pt x="4551834" y="0"/>
                </a:lnTo>
                <a:lnTo>
                  <a:pt x="5635122" y="1069805"/>
                </a:lnTo>
                <a:lnTo>
                  <a:pt x="0" y="1069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/>
          </a:p>
        </p:txBody>
      </p:sp>
      <p:sp>
        <p:nvSpPr>
          <p:cNvPr id="17" name="任意多边形 16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98726" y="2745596"/>
            <a:ext cx="8959318" cy="1055736"/>
          </a:xfrm>
          <a:custGeom>
            <a:avLst/>
            <a:gdLst>
              <a:gd name="connsiteX0" fmla="*/ 0 w 8960302"/>
              <a:gd name="connsiteY0" fmla="*/ 0 h 1055852"/>
              <a:gd name="connsiteX1" fmla="*/ 3958562 w 8960302"/>
              <a:gd name="connsiteY1" fmla="*/ 0 h 1055852"/>
              <a:gd name="connsiteX2" fmla="*/ 5175778 w 8960302"/>
              <a:gd name="connsiteY2" fmla="*/ 0 h 1055852"/>
              <a:gd name="connsiteX3" fmla="*/ 8960302 w 8960302"/>
              <a:gd name="connsiteY3" fmla="*/ 0 h 1055852"/>
              <a:gd name="connsiteX4" fmla="*/ 8960302 w 8960302"/>
              <a:gd name="connsiteY4" fmla="*/ 1055852 h 1055852"/>
              <a:gd name="connsiteX5" fmla="*/ 6244936 w 8960302"/>
              <a:gd name="connsiteY5" fmla="*/ 1055852 h 1055852"/>
              <a:gd name="connsiteX6" fmla="*/ 5027721 w 8960302"/>
              <a:gd name="connsiteY6" fmla="*/ 1055852 h 1055852"/>
              <a:gd name="connsiteX7" fmla="*/ 1069159 w 8960302"/>
              <a:gd name="connsiteY7" fmla="*/ 1055852 h 105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0302" h="1055852">
                <a:moveTo>
                  <a:pt x="0" y="0"/>
                </a:moveTo>
                <a:lnTo>
                  <a:pt x="3958562" y="0"/>
                </a:lnTo>
                <a:lnTo>
                  <a:pt x="5175778" y="0"/>
                </a:lnTo>
                <a:lnTo>
                  <a:pt x="8960302" y="0"/>
                </a:lnTo>
                <a:lnTo>
                  <a:pt x="8960302" y="1055852"/>
                </a:lnTo>
                <a:lnTo>
                  <a:pt x="6244936" y="1055852"/>
                </a:lnTo>
                <a:lnTo>
                  <a:pt x="5027721" y="1055852"/>
                </a:lnTo>
                <a:lnTo>
                  <a:pt x="1069159" y="10558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lIns="455549" rIns="455549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da-DK" altLang="zh-CN" sz="28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3"/>
            </p:custDataLst>
          </p:nvPr>
        </p:nvSpPr>
        <p:spPr>
          <a:xfrm>
            <a:off x="5689005" y="2923244"/>
            <a:ext cx="3980376" cy="73853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799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客户服务</a:t>
            </a:r>
            <a:endParaRPr lang="en-US" altLang="zh-CN" sz="47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648480" y="4040712"/>
            <a:ext cx="20197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最新活动信息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741844" y="4040712"/>
            <a:ext cx="26353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车辆的维修和保养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48480" y="4427799"/>
            <a:ext cx="1712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车主俱乐部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844" y="4427799"/>
            <a:ext cx="1404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金融服务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34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5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8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6" y="199"/>
            <a:ext cx="3532032" cy="361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9375" y="3616325"/>
            <a:ext cx="2896639" cy="36163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058" y="1353737"/>
            <a:ext cx="3769035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CREATIVE PORTFOLIO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059" y="1840898"/>
            <a:ext cx="2262259" cy="584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62618" y="4593181"/>
            <a:ext cx="3950505" cy="3245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THIS IS YOUR CREATIVE IDEA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6565" y="5506525"/>
            <a:ext cx="2262259" cy="584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02523" y="4907786"/>
            <a:ext cx="1510029" cy="1623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PROFESSIONAL 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34420" y="2327769"/>
            <a:ext cx="2847446" cy="5545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2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NEW INSPIRE THEME</a:t>
            </a: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85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933431" y="199"/>
            <a:ext cx="4832714" cy="460338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8479" y="670029"/>
            <a:ext cx="3042628" cy="48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3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BRAND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69393" y="2135201"/>
            <a:ext cx="4160790" cy="214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11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4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-42027" y="3866016"/>
            <a:ext cx="5634504" cy="1069687"/>
          </a:xfrm>
          <a:custGeom>
            <a:avLst/>
            <a:gdLst>
              <a:gd name="connsiteX0" fmla="*/ 0 w 5635122"/>
              <a:gd name="connsiteY0" fmla="*/ 0 h 1069805"/>
              <a:gd name="connsiteX1" fmla="*/ 4551834 w 5635122"/>
              <a:gd name="connsiteY1" fmla="*/ 0 h 1069805"/>
              <a:gd name="connsiteX2" fmla="*/ 5635122 w 5635122"/>
              <a:gd name="connsiteY2" fmla="*/ 1069805 h 1069805"/>
              <a:gd name="connsiteX3" fmla="*/ 0 w 5635122"/>
              <a:gd name="connsiteY3" fmla="*/ 1069805 h 10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5122" h="1069805">
                <a:moveTo>
                  <a:pt x="0" y="0"/>
                </a:moveTo>
                <a:lnTo>
                  <a:pt x="4551834" y="0"/>
                </a:lnTo>
                <a:lnTo>
                  <a:pt x="5635122" y="1069805"/>
                </a:lnTo>
                <a:lnTo>
                  <a:pt x="0" y="1069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/>
          </a:p>
        </p:txBody>
      </p:sp>
      <p:sp>
        <p:nvSpPr>
          <p:cNvPr id="17" name="任意多边形 16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98726" y="2745596"/>
            <a:ext cx="8959318" cy="1055736"/>
          </a:xfrm>
          <a:custGeom>
            <a:avLst/>
            <a:gdLst>
              <a:gd name="connsiteX0" fmla="*/ 0 w 8960302"/>
              <a:gd name="connsiteY0" fmla="*/ 0 h 1055852"/>
              <a:gd name="connsiteX1" fmla="*/ 3958562 w 8960302"/>
              <a:gd name="connsiteY1" fmla="*/ 0 h 1055852"/>
              <a:gd name="connsiteX2" fmla="*/ 5175778 w 8960302"/>
              <a:gd name="connsiteY2" fmla="*/ 0 h 1055852"/>
              <a:gd name="connsiteX3" fmla="*/ 8960302 w 8960302"/>
              <a:gd name="connsiteY3" fmla="*/ 0 h 1055852"/>
              <a:gd name="connsiteX4" fmla="*/ 8960302 w 8960302"/>
              <a:gd name="connsiteY4" fmla="*/ 1055852 h 1055852"/>
              <a:gd name="connsiteX5" fmla="*/ 6244936 w 8960302"/>
              <a:gd name="connsiteY5" fmla="*/ 1055852 h 1055852"/>
              <a:gd name="connsiteX6" fmla="*/ 5027721 w 8960302"/>
              <a:gd name="connsiteY6" fmla="*/ 1055852 h 1055852"/>
              <a:gd name="connsiteX7" fmla="*/ 1069159 w 8960302"/>
              <a:gd name="connsiteY7" fmla="*/ 1055852 h 105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0302" h="1055852">
                <a:moveTo>
                  <a:pt x="0" y="0"/>
                </a:moveTo>
                <a:lnTo>
                  <a:pt x="3958562" y="0"/>
                </a:lnTo>
                <a:lnTo>
                  <a:pt x="5175778" y="0"/>
                </a:lnTo>
                <a:lnTo>
                  <a:pt x="8960302" y="0"/>
                </a:lnTo>
                <a:lnTo>
                  <a:pt x="8960302" y="1055852"/>
                </a:lnTo>
                <a:lnTo>
                  <a:pt x="6244936" y="1055852"/>
                </a:lnTo>
                <a:lnTo>
                  <a:pt x="5027721" y="1055852"/>
                </a:lnTo>
                <a:lnTo>
                  <a:pt x="1069159" y="10558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lIns="455549" rIns="455549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da-DK" altLang="zh-CN" sz="28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3"/>
            </p:custDataLst>
          </p:nvPr>
        </p:nvSpPr>
        <p:spPr>
          <a:xfrm>
            <a:off x="5689005" y="2923244"/>
            <a:ext cx="4484786" cy="73853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799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梅赛德斯</a:t>
            </a:r>
            <a:r>
              <a:rPr lang="en-US" altLang="zh-CN" sz="4799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-AMG</a:t>
            </a:r>
            <a:endParaRPr lang="en-US" altLang="zh-CN" sz="47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648480" y="4040712"/>
            <a:ext cx="18145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741844" y="4040712"/>
            <a:ext cx="18145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48480" y="4427799"/>
            <a:ext cx="18145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844" y="4427799"/>
            <a:ext cx="18145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81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5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8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28681" y="111766"/>
            <a:ext cx="2700041" cy="3471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61365" y="3649404"/>
            <a:ext cx="2700041" cy="34714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129" y="4281982"/>
            <a:ext cx="3046139" cy="2838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455" y="4973775"/>
            <a:ext cx="2357486" cy="1475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sz="7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88402" y="4281982"/>
            <a:ext cx="2245967" cy="221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2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2002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4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10240827" y="786201"/>
            <a:ext cx="2245967" cy="221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2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2002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4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33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6" grpId="0" animBg="1"/>
      <p:bldP spid="26" grpId="0"/>
      <p:bldP spid="30" grpId="0" build="p"/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63"/>
            <a:ext cx="12858750" cy="7243413"/>
          </a:xfrm>
          <a:prstGeom prst="rect">
            <a:avLst/>
          </a:prstGeom>
        </p:spPr>
      </p:pic>
      <p:sp>
        <p:nvSpPr>
          <p:cNvPr id="86" name="TextBox 8"/>
          <p:cNvSpPr txBox="1"/>
          <p:nvPr/>
        </p:nvSpPr>
        <p:spPr>
          <a:xfrm>
            <a:off x="952055" y="233567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Mercedes me</a:t>
            </a:r>
            <a:endParaRPr lang="zh-CN" altLang="en-US" sz="4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4879" y="1888133"/>
            <a:ext cx="8928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为提升您的梅赛德斯</a:t>
            </a:r>
            <a:r>
              <a:rPr lang="en-US" altLang="zh-CN" sz="2800" dirty="0" smtClean="0">
                <a:solidFill>
                  <a:schemeClr val="bg1"/>
                </a:solidFill>
              </a:rPr>
              <a:t>-</a:t>
            </a:r>
            <a:r>
              <a:rPr lang="zh-CN" altLang="en-US" sz="2800" dirty="0" smtClean="0">
                <a:solidFill>
                  <a:schemeClr val="bg1"/>
                </a:solidFill>
              </a:rPr>
              <a:t>奔驰体验，</a:t>
            </a:r>
            <a:r>
              <a:rPr lang="en-US" altLang="zh-CN" sz="2800" dirty="0" smtClean="0">
                <a:solidFill>
                  <a:schemeClr val="bg1"/>
                </a:solidFill>
              </a:rPr>
              <a:t>Mercedes me </a:t>
            </a:r>
            <a:r>
              <a:rPr lang="zh-CN" altLang="en-US" sz="2800" dirty="0" smtClean="0">
                <a:solidFill>
                  <a:schemeClr val="bg1"/>
                </a:solidFill>
              </a:rPr>
              <a:t>创新设计了一系列在线服务。通过手机，拼版或个人电脑均可访问操作。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无论是娱乐，旅行还是其他生活方式，</a:t>
            </a:r>
            <a:r>
              <a:rPr lang="en-US" altLang="zh-CN" sz="2800" dirty="0" smtClean="0">
                <a:solidFill>
                  <a:schemeClr val="bg1"/>
                </a:solidFill>
              </a:rPr>
              <a:t>Mercedes me</a:t>
            </a:r>
            <a:r>
              <a:rPr lang="zh-CN" altLang="en-US" sz="2800" dirty="0" smtClean="0">
                <a:solidFill>
                  <a:schemeClr val="bg1"/>
                </a:solidFill>
              </a:rPr>
              <a:t>都将随时随地为您提供更好的专属帮助。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6362700" y="4969853"/>
            <a:ext cx="33790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362700" y="3263925"/>
            <a:ext cx="5899323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05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en-US" altLang="zh-CN" sz="105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817991" y="2572651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Thank You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86587" y="5227211"/>
            <a:ext cx="4251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Let`s look at the website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8777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16200000">
            <a:off x="1006838" y="157769"/>
            <a:ext cx="7232253" cy="6917115"/>
          </a:xfrm>
          <a:custGeom>
            <a:avLst/>
            <a:gdLst>
              <a:gd name="connsiteX0" fmla="*/ 7232651 w 7232651"/>
              <a:gd name="connsiteY0" fmla="*/ 0 h 6917494"/>
              <a:gd name="connsiteX1" fmla="*/ 7232651 w 7232651"/>
              <a:gd name="connsiteY1" fmla="*/ 4703927 h 6917494"/>
              <a:gd name="connsiteX2" fmla="*/ 0 w 7232651"/>
              <a:gd name="connsiteY2" fmla="*/ 6917494 h 6917494"/>
              <a:gd name="connsiteX3" fmla="*/ 0 w 7232651"/>
              <a:gd name="connsiteY3" fmla="*/ 4592606 h 691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2651" h="6917494">
                <a:moveTo>
                  <a:pt x="7232651" y="0"/>
                </a:moveTo>
                <a:lnTo>
                  <a:pt x="7232651" y="4703927"/>
                </a:lnTo>
                <a:lnTo>
                  <a:pt x="0" y="6917494"/>
                </a:lnTo>
                <a:lnTo>
                  <a:pt x="0" y="4592606"/>
                </a:lnTo>
                <a:close/>
              </a:path>
            </a:pathLst>
          </a:cu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 rot="16200000" flipH="1" flipV="1">
            <a:off x="197226" y="-185106"/>
            <a:ext cx="7232253" cy="7602864"/>
          </a:xfrm>
          <a:custGeom>
            <a:avLst/>
            <a:gdLst>
              <a:gd name="connsiteX0" fmla="*/ 0 w 7232651"/>
              <a:gd name="connsiteY0" fmla="*/ 7603281 h 7603281"/>
              <a:gd name="connsiteX1" fmla="*/ 0 w 7232651"/>
              <a:gd name="connsiteY1" fmla="*/ 4755920 h 7603281"/>
              <a:gd name="connsiteX2" fmla="*/ 7232651 w 7232651"/>
              <a:gd name="connsiteY2" fmla="*/ 0 h 7603281"/>
              <a:gd name="connsiteX3" fmla="*/ 7232651 w 7232651"/>
              <a:gd name="connsiteY3" fmla="*/ 5211909 h 76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2651" h="7603281">
                <a:moveTo>
                  <a:pt x="0" y="7603281"/>
                </a:moveTo>
                <a:lnTo>
                  <a:pt x="0" y="4755920"/>
                </a:lnTo>
                <a:lnTo>
                  <a:pt x="7232651" y="0"/>
                </a:lnTo>
                <a:lnTo>
                  <a:pt x="7232651" y="5211909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6296613" y="1673941"/>
            <a:ext cx="379646" cy="37964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6820583" y="1531114"/>
            <a:ext cx="2622701" cy="7387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车型</a:t>
            </a:r>
            <a:endParaRPr lang="en-US" altLang="zh-CN" sz="320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6632136" y="2769154"/>
            <a:ext cx="379646" cy="379646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7215184" y="2503280"/>
            <a:ext cx="2622701" cy="984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购车指南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5"/>
            </p:custDataLst>
          </p:nvPr>
        </p:nvSpPr>
        <p:spPr>
          <a:xfrm>
            <a:off x="6967658" y="3864369"/>
            <a:ext cx="379646" cy="379646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6"/>
            </p:custDataLst>
          </p:nvPr>
        </p:nvSpPr>
        <p:spPr>
          <a:xfrm>
            <a:off x="7609784" y="3598495"/>
            <a:ext cx="2622701" cy="984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客户服务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Number_4"/>
          <p:cNvSpPr/>
          <p:nvPr>
            <p:custDataLst>
              <p:tags r:id="rId7"/>
            </p:custDataLst>
          </p:nvPr>
        </p:nvSpPr>
        <p:spPr>
          <a:xfrm>
            <a:off x="7303180" y="4959582"/>
            <a:ext cx="379646" cy="379646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8"/>
            </p:custDataLst>
          </p:nvPr>
        </p:nvSpPr>
        <p:spPr>
          <a:xfrm>
            <a:off x="8004385" y="4816755"/>
            <a:ext cx="2622701" cy="7387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Mercedes me</a:t>
            </a:r>
          </a:p>
          <a:p>
            <a:pPr lvl="0"/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9"/>
            </p:custDataLst>
          </p:nvPr>
        </p:nvSpPr>
        <p:spPr>
          <a:xfrm>
            <a:off x="2449239" y="1161856"/>
            <a:ext cx="2626510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0" name="MH_Others_2"/>
          <p:cNvSpPr txBox="1"/>
          <p:nvPr>
            <p:custDataLst>
              <p:tags r:id="rId10"/>
            </p:custDataLst>
          </p:nvPr>
        </p:nvSpPr>
        <p:spPr>
          <a:xfrm>
            <a:off x="2597549" y="2339567"/>
            <a:ext cx="2329889" cy="49257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1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11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-42027" y="3866016"/>
            <a:ext cx="5634504" cy="1069687"/>
          </a:xfrm>
          <a:custGeom>
            <a:avLst/>
            <a:gdLst>
              <a:gd name="connsiteX0" fmla="*/ 0 w 5635122"/>
              <a:gd name="connsiteY0" fmla="*/ 0 h 1069805"/>
              <a:gd name="connsiteX1" fmla="*/ 4551834 w 5635122"/>
              <a:gd name="connsiteY1" fmla="*/ 0 h 1069805"/>
              <a:gd name="connsiteX2" fmla="*/ 5635122 w 5635122"/>
              <a:gd name="connsiteY2" fmla="*/ 1069805 h 1069805"/>
              <a:gd name="connsiteX3" fmla="*/ 0 w 5635122"/>
              <a:gd name="connsiteY3" fmla="*/ 1069805 h 10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5122" h="1069805">
                <a:moveTo>
                  <a:pt x="0" y="0"/>
                </a:moveTo>
                <a:lnTo>
                  <a:pt x="4551834" y="0"/>
                </a:lnTo>
                <a:lnTo>
                  <a:pt x="5635122" y="1069805"/>
                </a:lnTo>
                <a:lnTo>
                  <a:pt x="0" y="1069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/>
          </a:p>
        </p:txBody>
      </p:sp>
      <p:sp>
        <p:nvSpPr>
          <p:cNvPr id="17" name="任意多边形 16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98726" y="2745596"/>
            <a:ext cx="8959318" cy="1055736"/>
          </a:xfrm>
          <a:custGeom>
            <a:avLst/>
            <a:gdLst>
              <a:gd name="connsiteX0" fmla="*/ 0 w 8960302"/>
              <a:gd name="connsiteY0" fmla="*/ 0 h 1055852"/>
              <a:gd name="connsiteX1" fmla="*/ 3958562 w 8960302"/>
              <a:gd name="connsiteY1" fmla="*/ 0 h 1055852"/>
              <a:gd name="connsiteX2" fmla="*/ 5175778 w 8960302"/>
              <a:gd name="connsiteY2" fmla="*/ 0 h 1055852"/>
              <a:gd name="connsiteX3" fmla="*/ 8960302 w 8960302"/>
              <a:gd name="connsiteY3" fmla="*/ 0 h 1055852"/>
              <a:gd name="connsiteX4" fmla="*/ 8960302 w 8960302"/>
              <a:gd name="connsiteY4" fmla="*/ 1055852 h 1055852"/>
              <a:gd name="connsiteX5" fmla="*/ 6244936 w 8960302"/>
              <a:gd name="connsiteY5" fmla="*/ 1055852 h 1055852"/>
              <a:gd name="connsiteX6" fmla="*/ 5027721 w 8960302"/>
              <a:gd name="connsiteY6" fmla="*/ 1055852 h 1055852"/>
              <a:gd name="connsiteX7" fmla="*/ 1069159 w 8960302"/>
              <a:gd name="connsiteY7" fmla="*/ 1055852 h 105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0302" h="1055852">
                <a:moveTo>
                  <a:pt x="0" y="0"/>
                </a:moveTo>
                <a:lnTo>
                  <a:pt x="3958562" y="0"/>
                </a:lnTo>
                <a:lnTo>
                  <a:pt x="5175778" y="0"/>
                </a:lnTo>
                <a:lnTo>
                  <a:pt x="8960302" y="0"/>
                </a:lnTo>
                <a:lnTo>
                  <a:pt x="8960302" y="1055852"/>
                </a:lnTo>
                <a:lnTo>
                  <a:pt x="6244936" y="1055852"/>
                </a:lnTo>
                <a:lnTo>
                  <a:pt x="5027721" y="1055852"/>
                </a:lnTo>
                <a:lnTo>
                  <a:pt x="1069159" y="10558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lIns="455549" rIns="455549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da-DK" altLang="zh-CN" sz="28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3"/>
            </p:custDataLst>
          </p:nvPr>
        </p:nvSpPr>
        <p:spPr>
          <a:xfrm>
            <a:off x="5689005" y="2923244"/>
            <a:ext cx="3980376" cy="73853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799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奔驰车型概括</a:t>
            </a:r>
            <a:endParaRPr lang="en-US" altLang="zh-CN" sz="47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648480" y="4040712"/>
            <a:ext cx="7886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轿车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741844" y="4040712"/>
            <a:ext cx="26353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轿跑车和敞篷跑车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48480" y="4427799"/>
            <a:ext cx="8063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SUV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844" y="4427799"/>
            <a:ext cx="10964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商务车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3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5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8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406" y="441995"/>
            <a:ext cx="7938629" cy="6790655"/>
          </a:xfrm>
          <a:prstGeom prst="rect">
            <a:avLst/>
          </a:prstGeom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5637287" y="481987"/>
            <a:ext cx="538022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放开活 自由享</a:t>
            </a:r>
            <a:endParaRPr lang="en-US" altLang="zh-CN" sz="3600" dirty="0" smtClean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购买新生代车型，可享多重优惠方案，释放自我，放开活！</a:t>
            </a:r>
            <a:endParaRPr lang="en-US" altLang="zh-CN" sz="1600" dirty="0" smtClean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提供人性化的选车购车方案，购车体验更多元，更轻松。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" y="2346015"/>
            <a:ext cx="4142259" cy="1721927"/>
          </a:xfrm>
        </p:spPr>
      </p:pic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49" y="2346014"/>
            <a:ext cx="4142259" cy="1721927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74" y="4349636"/>
            <a:ext cx="3951212" cy="2154728"/>
          </a:xfrm>
        </p:spPr>
      </p:pic>
      <p:pic>
        <p:nvPicPr>
          <p:cNvPr id="18" name="图片占位符 17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4564028"/>
            <a:ext cx="4142259" cy="1725941"/>
          </a:xfrm>
        </p:spPr>
      </p:pic>
      <p:pic>
        <p:nvPicPr>
          <p:cNvPr id="16" name="图片占位符 15"/>
          <p:cNvPicPr>
            <a:picLocks noGrp="1" noChangeAspect="1"/>
          </p:cNvPicPr>
          <p:nvPr>
            <p:ph type="pic" sz="quarter" idx="14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410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4159" y="3737828"/>
            <a:ext cx="8588658" cy="29968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93183" y="497976"/>
            <a:ext cx="8564862" cy="299781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-10455" y="497977"/>
            <a:ext cx="4575966" cy="2997813"/>
            <a:chOff x="-7985" y="901147"/>
            <a:chExt cx="3255024" cy="2131459"/>
          </a:xfrm>
        </p:grpSpPr>
        <p:grpSp>
          <p:nvGrpSpPr>
            <p:cNvPr id="3" name="Group 41"/>
            <p:cNvGrpSpPr/>
            <p:nvPr/>
          </p:nvGrpSpPr>
          <p:grpSpPr>
            <a:xfrm>
              <a:off x="-7985" y="901147"/>
              <a:ext cx="3059976" cy="2131459"/>
              <a:chOff x="3189432" y="1419609"/>
              <a:chExt cx="4204043" cy="213145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3" name="Rectangle 12"/>
              <p:cNvSpPr/>
              <p:nvPr/>
            </p:nvSpPr>
            <p:spPr>
              <a:xfrm>
                <a:off x="3189432" y="1419609"/>
                <a:ext cx="4204043" cy="21314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17500" sx="1000" sy="1000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450478">
                  <a:lnSpc>
                    <a:spcPct val="150000"/>
                  </a:lnSpc>
                  <a:defRPr/>
                </a:pPr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95126" y="2403919"/>
                <a:ext cx="3192655" cy="786969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just" defTabSz="1450478">
                  <a:lnSpc>
                    <a:spcPct val="150000"/>
                  </a:lnSpc>
                  <a:defRPr/>
                </a:pPr>
                <a:r>
                  <a:rPr lang="zh-CN" altLang="en-US" sz="7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  </a:r>
                <a:endParaRPr lang="en-US" sz="7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23494" y="1594549"/>
                <a:ext cx="3135919" cy="722049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/>
                <a:r>
                  <a:rPr lang="en-US" altLang="zh-CN" sz="65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$350</a:t>
                </a:r>
                <a:r>
                  <a:rPr lang="en-US" altLang="zh-CN" sz="47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.00</a:t>
                </a:r>
                <a:endParaRPr lang="en-US" altLang="zh-CN" sz="65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Isosceles Triangle 11"/>
            <p:cNvSpPr/>
            <p:nvPr/>
          </p:nvSpPr>
          <p:spPr>
            <a:xfrm rot="5400000">
              <a:off x="2918467" y="1869225"/>
              <a:ext cx="461842" cy="19530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478">
                <a:lnSpc>
                  <a:spcPct val="150000"/>
                </a:lnSpc>
                <a:defRPr/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9"/>
          <p:cNvGrpSpPr/>
          <p:nvPr/>
        </p:nvGrpSpPr>
        <p:grpSpPr>
          <a:xfrm>
            <a:off x="8283402" y="3737829"/>
            <a:ext cx="4574644" cy="2997035"/>
            <a:chOff x="-201446" y="901147"/>
            <a:chExt cx="3253437" cy="2131459"/>
          </a:xfrm>
          <a:solidFill>
            <a:schemeClr val="accent2"/>
          </a:solidFill>
        </p:grpSpPr>
        <p:grpSp>
          <p:nvGrpSpPr>
            <p:cNvPr id="33" name="Group 41"/>
            <p:cNvGrpSpPr/>
            <p:nvPr/>
          </p:nvGrpSpPr>
          <p:grpSpPr>
            <a:xfrm>
              <a:off x="-7985" y="901147"/>
              <a:ext cx="3059976" cy="2131459"/>
              <a:chOff x="3189432" y="1419609"/>
              <a:chExt cx="4204043" cy="2131459"/>
            </a:xfrm>
            <a:grpFill/>
          </p:grpSpPr>
          <p:sp>
            <p:nvSpPr>
              <p:cNvPr id="35" name="Rectangle 34"/>
              <p:cNvSpPr/>
              <p:nvPr/>
            </p:nvSpPr>
            <p:spPr>
              <a:xfrm>
                <a:off x="3189432" y="1419609"/>
                <a:ext cx="4204043" cy="213145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317500" sx="1000" sy="1000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450478">
                  <a:lnSpc>
                    <a:spcPct val="150000"/>
                  </a:lnSpc>
                  <a:defRPr/>
                </a:pPr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742162" y="2403919"/>
                <a:ext cx="3128750" cy="78717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just" defTabSz="1450478">
                  <a:lnSpc>
                    <a:spcPct val="150000"/>
                  </a:lnSpc>
                  <a:defRPr/>
                </a:pPr>
                <a:r>
                  <a:rPr lang="zh-CN" altLang="en-US" sz="7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  </a:r>
                <a:endParaRPr lang="en-US" altLang="zh-CN" sz="7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657078" y="1594445"/>
                <a:ext cx="3298918" cy="722237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/>
                <a:r>
                  <a:rPr lang="en-US" altLang="zh-CN" sz="65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$550</a:t>
                </a:r>
                <a:r>
                  <a:rPr lang="en-US" altLang="zh-CN" sz="47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.00</a:t>
                </a:r>
                <a:endParaRPr lang="en-US" altLang="zh-CN" sz="65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Isosceles Triangle 33"/>
            <p:cNvSpPr/>
            <p:nvPr/>
          </p:nvSpPr>
          <p:spPr>
            <a:xfrm rot="16200000">
              <a:off x="-334350" y="1869354"/>
              <a:ext cx="460856" cy="1950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478">
                <a:lnSpc>
                  <a:spcPct val="150000"/>
                </a:lnSpc>
                <a:defRPr/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7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-42027" y="3866016"/>
            <a:ext cx="5634504" cy="1069687"/>
          </a:xfrm>
          <a:custGeom>
            <a:avLst/>
            <a:gdLst>
              <a:gd name="connsiteX0" fmla="*/ 0 w 5635122"/>
              <a:gd name="connsiteY0" fmla="*/ 0 h 1069805"/>
              <a:gd name="connsiteX1" fmla="*/ 4551834 w 5635122"/>
              <a:gd name="connsiteY1" fmla="*/ 0 h 1069805"/>
              <a:gd name="connsiteX2" fmla="*/ 5635122 w 5635122"/>
              <a:gd name="connsiteY2" fmla="*/ 1069805 h 1069805"/>
              <a:gd name="connsiteX3" fmla="*/ 0 w 5635122"/>
              <a:gd name="connsiteY3" fmla="*/ 1069805 h 10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5122" h="1069805">
                <a:moveTo>
                  <a:pt x="0" y="0"/>
                </a:moveTo>
                <a:lnTo>
                  <a:pt x="4551834" y="0"/>
                </a:lnTo>
                <a:lnTo>
                  <a:pt x="5635122" y="1069805"/>
                </a:lnTo>
                <a:lnTo>
                  <a:pt x="0" y="1069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/>
          </a:p>
        </p:txBody>
      </p:sp>
      <p:sp>
        <p:nvSpPr>
          <p:cNvPr id="17" name="任意多边形 16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98726" y="2745596"/>
            <a:ext cx="8959318" cy="1055736"/>
          </a:xfrm>
          <a:custGeom>
            <a:avLst/>
            <a:gdLst>
              <a:gd name="connsiteX0" fmla="*/ 0 w 8960302"/>
              <a:gd name="connsiteY0" fmla="*/ 0 h 1055852"/>
              <a:gd name="connsiteX1" fmla="*/ 3958562 w 8960302"/>
              <a:gd name="connsiteY1" fmla="*/ 0 h 1055852"/>
              <a:gd name="connsiteX2" fmla="*/ 5175778 w 8960302"/>
              <a:gd name="connsiteY2" fmla="*/ 0 h 1055852"/>
              <a:gd name="connsiteX3" fmla="*/ 8960302 w 8960302"/>
              <a:gd name="connsiteY3" fmla="*/ 0 h 1055852"/>
              <a:gd name="connsiteX4" fmla="*/ 8960302 w 8960302"/>
              <a:gd name="connsiteY4" fmla="*/ 1055852 h 1055852"/>
              <a:gd name="connsiteX5" fmla="*/ 6244936 w 8960302"/>
              <a:gd name="connsiteY5" fmla="*/ 1055852 h 1055852"/>
              <a:gd name="connsiteX6" fmla="*/ 5027721 w 8960302"/>
              <a:gd name="connsiteY6" fmla="*/ 1055852 h 1055852"/>
              <a:gd name="connsiteX7" fmla="*/ 1069159 w 8960302"/>
              <a:gd name="connsiteY7" fmla="*/ 1055852 h 105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0302" h="1055852">
                <a:moveTo>
                  <a:pt x="0" y="0"/>
                </a:moveTo>
                <a:lnTo>
                  <a:pt x="3958562" y="0"/>
                </a:lnTo>
                <a:lnTo>
                  <a:pt x="5175778" y="0"/>
                </a:lnTo>
                <a:lnTo>
                  <a:pt x="8960302" y="0"/>
                </a:lnTo>
                <a:lnTo>
                  <a:pt x="8960302" y="1055852"/>
                </a:lnTo>
                <a:lnTo>
                  <a:pt x="6244936" y="1055852"/>
                </a:lnTo>
                <a:lnTo>
                  <a:pt x="5027721" y="1055852"/>
                </a:lnTo>
                <a:lnTo>
                  <a:pt x="1069159" y="10558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lIns="455549" rIns="455549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da-DK" altLang="zh-CN" sz="28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3"/>
            </p:custDataLst>
          </p:nvPr>
        </p:nvSpPr>
        <p:spPr>
          <a:xfrm>
            <a:off x="5689005" y="2923244"/>
            <a:ext cx="3980376" cy="73853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799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购车指南</a:t>
            </a:r>
            <a:endParaRPr lang="en-US" altLang="zh-CN" sz="47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648480" y="4040712"/>
            <a:ext cx="20197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多重优惠方案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741844" y="4040712"/>
            <a:ext cx="1712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查找经销商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48480" y="4427799"/>
            <a:ext cx="1404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预约试驾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844" y="4427799"/>
            <a:ext cx="1712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33" lvl="1" indent="-171433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金融计算器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22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5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8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661760" y="5340897"/>
            <a:ext cx="3765208" cy="1137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28563" y="5340897"/>
            <a:ext cx="3773506" cy="113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445489" y="5340897"/>
            <a:ext cx="3760709" cy="1137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71200" y="5730609"/>
            <a:ext cx="3237170" cy="584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37465" y="5438375"/>
            <a:ext cx="2098959" cy="227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76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放怀天地</a:t>
            </a:r>
            <a:endParaRPr lang="en-US" sz="147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01269" y="5730609"/>
            <a:ext cx="3246473" cy="584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17130" y="5438375"/>
            <a:ext cx="2190906" cy="227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686622" y="5730609"/>
            <a:ext cx="3260997" cy="584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9037" y="5438375"/>
            <a:ext cx="2159127" cy="227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7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 rot="4351113">
            <a:off x="5467143" y="2247983"/>
            <a:ext cx="4707118" cy="3246798"/>
            <a:chOff x="940378" y="1114346"/>
            <a:chExt cx="7056438" cy="4867275"/>
          </a:xfrm>
        </p:grpSpPr>
        <p:sp>
          <p:nvSpPr>
            <p:cNvPr id="6" name="Arc 682"/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54842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Arc 681"/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54842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Arc 683"/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54842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9044131" y="2350980"/>
            <a:ext cx="990934" cy="512897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691733" y="5777998"/>
            <a:ext cx="990934" cy="512897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884612" y="4120478"/>
            <a:ext cx="990934" cy="512897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281977" y="5411695"/>
            <a:ext cx="436704" cy="436704"/>
            <a:chOff x="5607370" y="3562829"/>
            <a:chExt cx="587140" cy="587140"/>
          </a:xfrm>
          <a:solidFill>
            <a:schemeClr val="bg1"/>
          </a:solidFill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0" y="3562829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279899" y="2314089"/>
            <a:ext cx="627243" cy="627243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28261" y="4171444"/>
            <a:ext cx="436704" cy="436704"/>
            <a:chOff x="7740352" y="3562825"/>
            <a:chExt cx="587140" cy="58714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2679991" y="2177834"/>
            <a:ext cx="2980510" cy="538704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679988" y="3337794"/>
            <a:ext cx="2980511" cy="538704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679991" y="4497754"/>
            <a:ext cx="2980510" cy="538704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9422" y="5657712"/>
            <a:ext cx="3014825" cy="370870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201X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784231" y="1593974"/>
            <a:ext cx="10074166" cy="299781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-10455" y="1593974"/>
            <a:ext cx="3069242" cy="2997816"/>
            <a:chOff x="-7985" y="901147"/>
            <a:chExt cx="2182716" cy="2131459"/>
          </a:xfrm>
        </p:grpSpPr>
        <p:grpSp>
          <p:nvGrpSpPr>
            <p:cNvPr id="3" name="Group 41"/>
            <p:cNvGrpSpPr/>
            <p:nvPr/>
          </p:nvGrpSpPr>
          <p:grpSpPr>
            <a:xfrm>
              <a:off x="-7985" y="901147"/>
              <a:ext cx="2012646" cy="2131459"/>
              <a:chOff x="3189432" y="1419609"/>
              <a:chExt cx="2765136" cy="213145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3" name="Rectangle 12"/>
              <p:cNvSpPr/>
              <p:nvPr/>
            </p:nvSpPr>
            <p:spPr>
              <a:xfrm>
                <a:off x="3189432" y="1419609"/>
                <a:ext cx="2765136" cy="21314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17500" sx="1000" sy="1000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450478">
                  <a:lnSpc>
                    <a:spcPct val="150000"/>
                  </a:lnSpc>
                  <a:defRPr/>
                </a:pPr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477469" y="2308212"/>
                <a:ext cx="2189067" cy="786968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just" defTabSz="1450478">
                  <a:lnSpc>
                    <a:spcPct val="150000"/>
                  </a:lnSpc>
                  <a:defRPr/>
                </a:pPr>
                <a:r>
                  <a:rPr lang="zh-CN" altLang="en-US" sz="799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  </a:r>
                <a:endParaRPr lang="en-US" altLang="zh-CN" sz="7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6627" y="1773006"/>
                <a:ext cx="2190747" cy="48142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$350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.00</a:t>
                </a:r>
                <a:endParaRPr lang="en-US" altLang="zh-CN" sz="4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Isosceles Triangle 11"/>
            <p:cNvSpPr/>
            <p:nvPr/>
          </p:nvSpPr>
          <p:spPr>
            <a:xfrm rot="5400000">
              <a:off x="1846183" y="1869250"/>
              <a:ext cx="461843" cy="19525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478">
                <a:lnSpc>
                  <a:spcPct val="150000"/>
                </a:lnSpc>
                <a:defRPr/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92241" y="5585105"/>
            <a:ext cx="10674270" cy="73789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just" defTabSz="1450478">
              <a:lnSpc>
                <a:spcPct val="150000"/>
              </a:lnSpc>
              <a:defRPr/>
            </a:pPr>
            <a:r>
              <a:rPr lang="zh-CN" altLang="en-US" sz="79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79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01171" y="5397602"/>
            <a:ext cx="106564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23984" y="4109637"/>
            <a:ext cx="964301" cy="964301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93645" y="4109637"/>
            <a:ext cx="964301" cy="964301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8573" anchor="ctr"/>
          <a:lstStyle/>
          <a:p>
            <a:pPr algn="ctr" defTabSz="1450478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563305" y="4109637"/>
            <a:ext cx="964301" cy="964301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730736" y="4109637"/>
            <a:ext cx="966532" cy="964301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6" tIns="0" rIns="0" anchor="ctr"/>
          <a:lstStyle/>
          <a:p>
            <a:pPr algn="ctr" defTabSz="1450478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0"/>
      <p:bldP spid="32" grpId="0" animBg="1"/>
      <p:bldP spid="33" grpId="0" animBg="1"/>
      <p:bldP spid="34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151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151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151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151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7F7F7F"/>
      </a:accent2>
      <a:accent3>
        <a:srgbClr val="000000"/>
      </a:accent3>
      <a:accent4>
        <a:srgbClr val="7F7F7F"/>
      </a:accent4>
      <a:accent5>
        <a:srgbClr val="000000"/>
      </a:accent5>
      <a:accent6>
        <a:srgbClr val="7F7F7F"/>
      </a:accent6>
      <a:hlink>
        <a:srgbClr val="000000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1494</Words>
  <Application>Microsoft Office PowerPoint</Application>
  <PresentationFormat>自定义</PresentationFormat>
  <Paragraphs>100</Paragraphs>
  <Slides>16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汽车行业</dc:title>
  <dc:creator/>
  <cp:keywords>www.1ppt.com</cp:keywords>
  <cp:lastModifiedBy/>
  <cp:revision>1</cp:revision>
  <dcterms:created xsi:type="dcterms:W3CDTF">2016-11-29T17:27:31Z</dcterms:created>
  <dcterms:modified xsi:type="dcterms:W3CDTF">2019-03-08T03:33:54Z</dcterms:modified>
</cp:coreProperties>
</file>